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6" r:id="rId3"/>
    <p:sldId id="267" r:id="rId4"/>
    <p:sldId id="268" r:id="rId5"/>
    <p:sldId id="269" r:id="rId6"/>
    <p:sldId id="270" r:id="rId7"/>
    <p:sldId id="271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26/5/2020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Lecturer</a:t>
            </a:r>
            <a:r>
              <a:rPr lang="en-US" dirty="0"/>
              <a:t>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</a:t>
            </a:r>
            <a:r>
              <a:rPr lang="en-US" dirty="0" smtClean="0"/>
              <a:t>City</a:t>
            </a:r>
          </a:p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Unit </a:t>
            </a:r>
            <a:r>
              <a:rPr lang="en-US" b="1" u="sng" dirty="0" smtClean="0">
                <a:solidFill>
                  <a:srgbClr val="FF0000"/>
                </a:solidFill>
              </a:rPr>
              <a:t>5:</a:t>
            </a:r>
            <a:r>
              <a:rPr lang="en-US" b="1" dirty="0" smtClean="0">
                <a:solidFill>
                  <a:srgbClr val="FF0000"/>
                </a:solidFill>
              </a:rPr>
              <a:t> I’m very sorry about that.</a:t>
            </a:r>
            <a:endParaRPr lang="en-US" dirty="0"/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268" y="1825625"/>
            <a:ext cx="9258300" cy="4648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168" y="426718"/>
            <a:ext cx="10436043" cy="1101637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526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820" y="508817"/>
            <a:ext cx="10729086" cy="469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266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232" y="365125"/>
            <a:ext cx="11113357" cy="360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730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4"/>
            <a:ext cx="10814816" cy="5552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08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4"/>
            <a:ext cx="10292352" cy="44550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714" y="4820193"/>
            <a:ext cx="10156907" cy="1672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700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066" y="743950"/>
            <a:ext cx="11055166" cy="410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499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061" y="2479715"/>
            <a:ext cx="9843052" cy="4179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 all vocabulary.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vi-VN" sz="5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Prepare </a:t>
            </a:r>
            <a:r>
              <a:rPr lang="vi-VN" sz="5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5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rest parts of unit 5</a:t>
            </a:r>
            <a:endParaRPr lang="en-US" sz="5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63</Words>
  <Application>Microsoft Office PowerPoint</Application>
  <PresentationFormat>Widescreen</PresentationFormat>
  <Paragraphs>15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Admin</cp:lastModifiedBy>
  <cp:revision>74</cp:revision>
  <dcterms:created xsi:type="dcterms:W3CDTF">2020-03-27T13:41:19Z</dcterms:created>
  <dcterms:modified xsi:type="dcterms:W3CDTF">2020-05-25T23:23:07Z</dcterms:modified>
</cp:coreProperties>
</file>